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E539-BC72-47E8-A248-049232CF1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7FEFD-DE94-4391-B61F-29CD85C2A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45433-5AC5-46BE-8F6E-EFCD1D4A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0660B-2E80-41DA-9518-95D448D3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414C8-959D-4E67-8A6C-BE5862B3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35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9DDB-A786-4641-BD44-89BE8685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68298-9B7C-416D-84A1-2783B1D65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B4C9-4090-4603-B939-90E4F98C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3FBE-1ECB-40F6-8661-D4ADC649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ED5C5-F005-46BA-953E-963D0017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03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A7C2B1-1894-4A09-8B8E-405A8D0A4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E5BD2-B9A6-4C6F-A18E-9FA1BD1E7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F177F-239D-48C6-883D-6B660AFA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6CC35-5A91-4940-9452-361888A3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8BE8C-99EA-4449-8EF5-B21B4E29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58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50FF-8FF7-46C8-9FBE-66830CCA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9891-67E4-40D1-952F-646FA5548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60F08-233E-4D0A-8963-079C93DA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44C57-A6E4-45AB-9BA5-08942F1E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B86AC-9CC9-4509-9425-6D648ADC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56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1E04-68D5-46CB-9274-BF268424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94DD4-20B5-4A56-8883-11DC9726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C532B-C39D-4B0E-871C-F94A4062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10177-BDD1-43F0-8445-E35B4DAD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20F8-741C-497D-AF19-8D6B9DEA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88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7F17-DF31-418A-A92F-C781CDAC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2B8A-1FEB-428F-ACE3-98A1223B8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89A5C-FF3C-43A3-9C16-D824F002C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36704-C510-459D-BEFD-B03819B0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B55E7-D7C5-4928-8C0F-7912F0FC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647F7-532F-453A-9E47-47FED400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98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1DA5-EAFE-4E9F-92D2-3E58BCFD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A0547-2907-4E12-A17F-066BA2D9C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BBAA7-9D04-4C6F-850B-10365AC0E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849D6-BB42-4282-A3B3-0FCB802B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58536-536B-43B3-9756-F891D498B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2ABFE-8B26-424D-8EF1-AC8B8528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3EBF16-B2A0-4288-B2D6-298A0C6E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94C3F-4BB3-4706-B1C5-60DD1FFD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54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D9A5-8114-484C-BB67-D829EA3E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AA37E-469C-48F4-88EA-9944C00E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80AE6-DA1D-4B91-805E-FEE0D9BB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4CDA5-EB0A-44B7-8F59-4D114675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44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E9E55-ED1D-4020-8D2C-EB0B5286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5D974-06C9-49D1-B465-42EB294A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E63C9-5920-46B1-8794-4451DB08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345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3C2B-9C4C-4D77-B552-67C536C8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6331-B2EF-4384-AF76-6F40BF31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E8383-4CC4-495A-B48D-B813F0A99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A0959-EC39-41C5-8CAE-D9F383D9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461EC-E80C-41A8-8E8E-CFD748BA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2DCE8-818A-4EC2-9064-07CF5278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799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669C-1CD7-4794-9AD0-5403DDC3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3E413-BD6B-466A-8EF0-F59A327BA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999D0-2D7D-4264-8C24-D7E25BE84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7881-FFD3-4ABF-86F8-17C02D27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DB37-4F1C-4017-95DC-7047CEF3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AEFEC-CD16-49ED-BD0B-F3D6C6A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46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355B38-EA31-44E3-8A98-56142412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B8289-A573-4B9C-AFAA-3B98D59C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A68DC-5123-40EA-BAA1-5AE6097C1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36F1-4625-4B2B-A479-943B02CAEA4D}" type="datetimeFigureOut">
              <a:rPr lang="en-AU" smtClean="0"/>
              <a:t>31/01/2020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ACBFA-125A-4BA4-9383-C5999DBFB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29958-7091-4E2F-82F5-8BCE2E8A7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F129-7932-4A2D-80AF-8A098BD48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35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96CF-F99C-4472-87B5-05FF60D1F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BCDC9-77A8-400E-BF0F-50E3A1FAA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2F0D5CAD-A2A9-45DB-894D-6B6E79975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6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E73AE6BAC224EBEC9B701523C0AFF" ma:contentTypeVersion="8" ma:contentTypeDescription="Create a new document." ma:contentTypeScope="" ma:versionID="935621d57ccd3163b5deb723430d0b96">
  <xsd:schema xmlns:xsd="http://www.w3.org/2001/XMLSchema" xmlns:xs="http://www.w3.org/2001/XMLSchema" xmlns:p="http://schemas.microsoft.com/office/2006/metadata/properties" xmlns:ns2="7fe79c8e-28eb-4415-8c79-00662ce2005d" targetNamespace="http://schemas.microsoft.com/office/2006/metadata/properties" ma:root="true" ma:fieldsID="d1f21885c6d3967b4f9130c756b8abd1" ns2:_="">
    <xsd:import namespace="7fe79c8e-28eb-4415-8c79-00662ce200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79c8e-28eb-4415-8c79-00662ce200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BD7489-863C-478A-9753-C5E1E9C1803D}"/>
</file>

<file path=customXml/itemProps2.xml><?xml version="1.0" encoding="utf-8"?>
<ds:datastoreItem xmlns:ds="http://schemas.openxmlformats.org/officeDocument/2006/customXml" ds:itemID="{4C9C0A5C-DF31-4805-89C6-DA14587DDBF5}"/>
</file>

<file path=customXml/itemProps3.xml><?xml version="1.0" encoding="utf-8"?>
<ds:datastoreItem xmlns:ds="http://schemas.openxmlformats.org/officeDocument/2006/customXml" ds:itemID="{9899DFE5-02FE-40D1-BEFE-E48C0903A08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McDonald</dc:creator>
  <cp:lastModifiedBy>Michelle McDonald</cp:lastModifiedBy>
  <cp:revision>1</cp:revision>
  <dcterms:created xsi:type="dcterms:W3CDTF">2020-01-31T07:59:58Z</dcterms:created>
  <dcterms:modified xsi:type="dcterms:W3CDTF">2020-01-31T08:00:56Z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0x010100C26E73AE6BAC224EBEC9B701523C0AFF</vt:lpwstr>
  </property>
</Properties>
</file>