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2C66-F8D5-4CB5-B52C-7482EC6FF469}" type="datetimeFigureOut">
              <a:rPr lang="en-AU" smtClean="0"/>
              <a:t>31/01/2020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A0004-998A-4EC6-A179-3302B95551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2787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2C66-F8D5-4CB5-B52C-7482EC6FF469}" type="datetimeFigureOut">
              <a:rPr lang="en-AU" smtClean="0"/>
              <a:t>31/01/2020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A0004-998A-4EC6-A179-3302B95551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4766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2C66-F8D5-4CB5-B52C-7482EC6FF469}" type="datetimeFigureOut">
              <a:rPr lang="en-AU" smtClean="0"/>
              <a:t>31/01/2020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A0004-998A-4EC6-A179-3302B95551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774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2C66-F8D5-4CB5-B52C-7482EC6FF469}" type="datetimeFigureOut">
              <a:rPr lang="en-AU" smtClean="0"/>
              <a:t>31/01/2020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A0004-998A-4EC6-A179-3302B95551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2578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2C66-F8D5-4CB5-B52C-7482EC6FF469}" type="datetimeFigureOut">
              <a:rPr lang="en-AU" smtClean="0"/>
              <a:t>31/01/2020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A0004-998A-4EC6-A179-3302B95551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8637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2C66-F8D5-4CB5-B52C-7482EC6FF469}" type="datetimeFigureOut">
              <a:rPr lang="en-AU" smtClean="0"/>
              <a:t>31/01/2020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A0004-998A-4EC6-A179-3302B95551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1372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2C66-F8D5-4CB5-B52C-7482EC6FF469}" type="datetimeFigureOut">
              <a:rPr lang="en-AU" smtClean="0"/>
              <a:t>31/01/2020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A0004-998A-4EC6-A179-3302B95551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485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2C66-F8D5-4CB5-B52C-7482EC6FF469}" type="datetimeFigureOut">
              <a:rPr lang="en-AU" smtClean="0"/>
              <a:t>31/01/2020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A0004-998A-4EC6-A179-3302B95551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7890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2C66-F8D5-4CB5-B52C-7482EC6FF469}" type="datetimeFigureOut">
              <a:rPr lang="en-AU" smtClean="0"/>
              <a:t>31/01/2020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A0004-998A-4EC6-A179-3302B95551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2333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2C66-F8D5-4CB5-B52C-7482EC6FF469}" type="datetimeFigureOut">
              <a:rPr lang="en-AU" smtClean="0"/>
              <a:t>31/01/2020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A0004-998A-4EC6-A179-3302B95551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805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2C66-F8D5-4CB5-B52C-7482EC6FF469}" type="datetimeFigureOut">
              <a:rPr lang="en-AU" smtClean="0"/>
              <a:t>31/01/2020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A0004-998A-4EC6-A179-3302B95551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3756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02C66-F8D5-4CB5-B52C-7482EC6FF469}" type="datetimeFigureOut">
              <a:rPr lang="en-AU" smtClean="0"/>
              <a:t>31/01/2020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A0004-998A-4EC6-A179-3302B95551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1803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AB498-F6A0-4F87-8F32-D4744490DD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0B2C73-9C51-4BDD-9051-6F7C267C49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 descr="A picture containing food, table&#10;&#10;Description automatically generated">
            <a:extLst>
              <a:ext uri="{FF2B5EF4-FFF2-40B4-BE49-F238E27FC236}">
                <a16:creationId xmlns:a16="http://schemas.microsoft.com/office/drawing/2014/main" id="{29E8F5B2-2CC5-4C74-B4C0-AA1A58BC5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"/>
            <a:ext cx="9144000" cy="685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48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6E73AE6BAC224EBEC9B701523C0AFF" ma:contentTypeVersion="8" ma:contentTypeDescription="Create a new document." ma:contentTypeScope="" ma:versionID="935621d57ccd3163b5deb723430d0b96">
  <xsd:schema xmlns:xsd="http://www.w3.org/2001/XMLSchema" xmlns:xs="http://www.w3.org/2001/XMLSchema" xmlns:p="http://schemas.microsoft.com/office/2006/metadata/properties" xmlns:ns2="7fe79c8e-28eb-4415-8c79-00662ce2005d" targetNamespace="http://schemas.microsoft.com/office/2006/metadata/properties" ma:root="true" ma:fieldsID="d1f21885c6d3967b4f9130c756b8abd1" ns2:_="">
    <xsd:import namespace="7fe79c8e-28eb-4415-8c79-00662ce200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e79c8e-28eb-4415-8c79-00662ce200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A1A96A8-BA27-43AB-97A6-C37E4CC17CC4}"/>
</file>

<file path=customXml/itemProps2.xml><?xml version="1.0" encoding="utf-8"?>
<ds:datastoreItem xmlns:ds="http://schemas.openxmlformats.org/officeDocument/2006/customXml" ds:itemID="{808F91C1-0EC1-4E9D-971C-F3CCA7C243EA}"/>
</file>

<file path=customXml/itemProps3.xml><?xml version="1.0" encoding="utf-8"?>
<ds:datastoreItem xmlns:ds="http://schemas.openxmlformats.org/officeDocument/2006/customXml" ds:itemID="{972E5E4A-D74E-400E-9C97-CF8FB2E8EFF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McDonald</dc:creator>
  <cp:lastModifiedBy>Michelle McDonald</cp:lastModifiedBy>
  <cp:revision>1</cp:revision>
  <dcterms:created xsi:type="dcterms:W3CDTF">2020-01-31T08:01:19Z</dcterms:created>
  <dcterms:modified xsi:type="dcterms:W3CDTF">2020-01-31T08:02:15Z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0x010100C26E73AE6BAC224EBEC9B701523C0AFF</vt:lpwstr>
  </property>
</Properties>
</file>